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6"/>
  </p:normalViewPr>
  <p:slideViewPr>
    <p:cSldViewPr>
      <p:cViewPr varScale="1">
        <p:scale>
          <a:sx n="98" d="100"/>
          <a:sy n="98" d="100"/>
        </p:scale>
        <p:origin x="1408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>
            <a:extLst>
              <a:ext uri="{FF2B5EF4-FFF2-40B4-BE49-F238E27FC236}">
                <a16:creationId xmlns:a16="http://schemas.microsoft.com/office/drawing/2014/main" id="{53531E9C-1E5E-D646-B3D3-B3CFD33E3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1BC7BC7E-38B6-814C-A765-C0AD155BE114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1937" cy="400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FC34DDF-E312-EC4F-BD3F-36D3C28A3F1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altLang="it-IT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BE07997-ED38-7C43-9731-FB770993798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endParaRPr lang="it-IT" altLang="it-IT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B061391A-DD37-EF43-A155-8EBF424A4BC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endParaRPr lang="it-IT" altLang="it-IT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BEA5B2E-2ACB-804E-81D5-E8236285009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endParaRPr lang="it-IT" altLang="it-IT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796C60BF-009B-F94E-892C-29B0F75DFF9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fld id="{37938518-8830-C042-A689-7900F8CC2B6B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1D4D194-0DC8-5C4F-A024-0F0575349FC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BBC68F9-4B0E-A84D-BE19-AD57CB0645CE}" type="slidenum">
              <a:rPr lang="it-IT" altLang="it-IT"/>
              <a:pPr/>
              <a:t>1</a:t>
            </a:fld>
            <a:endParaRPr lang="it-IT" altLang="it-IT"/>
          </a:p>
        </p:txBody>
      </p:sp>
      <p:sp>
        <p:nvSpPr>
          <p:cNvPr id="12289" name="Text Box 1">
            <a:extLst>
              <a:ext uri="{FF2B5EF4-FFF2-40B4-BE49-F238E27FC236}">
                <a16:creationId xmlns:a16="http://schemas.microsoft.com/office/drawing/2014/main" id="{907B091F-7898-A84C-9FAC-8DB7482A7198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0" name="Text Box 2">
            <a:extLst>
              <a:ext uri="{FF2B5EF4-FFF2-40B4-BE49-F238E27FC236}">
                <a16:creationId xmlns:a16="http://schemas.microsoft.com/office/drawing/2014/main" id="{B280D1AC-9AD4-0846-8A60-56C6BD1272E1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D9A13D9-7B08-FF42-9569-56F7EBD4A18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030435-8CBD-3545-8252-7AA18D0AA936}" type="slidenum">
              <a:rPr lang="it-IT" altLang="it-IT"/>
              <a:pPr/>
              <a:t>2</a:t>
            </a:fld>
            <a:endParaRPr lang="it-IT" altLang="it-IT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D787583E-E87F-1D40-ACBA-BD7CF53E01BC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4" name="Text Box 2">
            <a:extLst>
              <a:ext uri="{FF2B5EF4-FFF2-40B4-BE49-F238E27FC236}">
                <a16:creationId xmlns:a16="http://schemas.microsoft.com/office/drawing/2014/main" id="{0A6BB5C3-E230-0A44-94F6-2B9EB3306E0E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53094F1-667B-6245-8AF1-4C317E4340C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114CFA-D025-3E40-B7B1-0049B99E3B44}" type="slidenum">
              <a:rPr lang="it-IT" altLang="it-IT"/>
              <a:pPr/>
              <a:t>3</a:t>
            </a:fld>
            <a:endParaRPr lang="it-IT" altLang="it-IT"/>
          </a:p>
        </p:txBody>
      </p:sp>
      <p:sp>
        <p:nvSpPr>
          <p:cNvPr id="14337" name="Text Box 1">
            <a:extLst>
              <a:ext uri="{FF2B5EF4-FFF2-40B4-BE49-F238E27FC236}">
                <a16:creationId xmlns:a16="http://schemas.microsoft.com/office/drawing/2014/main" id="{88E9E197-C313-884F-8DF0-575DDC867611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8D3E7A84-A7C8-8040-BDD2-95850EC59447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B260E85-1885-F043-B547-CCE37C2F716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3BBEBF0-60C5-9548-A1E3-6CB60341D4CF}" type="slidenum">
              <a:rPr lang="it-IT" altLang="it-IT"/>
              <a:pPr/>
              <a:t>4</a:t>
            </a:fld>
            <a:endParaRPr lang="it-IT" altLang="it-IT"/>
          </a:p>
        </p:txBody>
      </p:sp>
      <p:sp>
        <p:nvSpPr>
          <p:cNvPr id="15361" name="Text Box 1">
            <a:extLst>
              <a:ext uri="{FF2B5EF4-FFF2-40B4-BE49-F238E27FC236}">
                <a16:creationId xmlns:a16="http://schemas.microsoft.com/office/drawing/2014/main" id="{1B63CF9F-E43C-9E4A-BC1F-D11F216363AF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Text Box 2">
            <a:extLst>
              <a:ext uri="{FF2B5EF4-FFF2-40B4-BE49-F238E27FC236}">
                <a16:creationId xmlns:a16="http://schemas.microsoft.com/office/drawing/2014/main" id="{DC52BDC2-841A-144A-93B4-5D24985FB558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82ACC08-2E6B-BF45-8600-23C044E8FEA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66C1D4F-3029-8E47-9899-B9FB0191FAA8}" type="slidenum">
              <a:rPr lang="it-IT" altLang="it-IT"/>
              <a:pPr/>
              <a:t>5</a:t>
            </a:fld>
            <a:endParaRPr lang="it-IT" altLang="it-IT"/>
          </a:p>
        </p:txBody>
      </p:sp>
      <p:sp>
        <p:nvSpPr>
          <p:cNvPr id="16385" name="Text Box 1">
            <a:extLst>
              <a:ext uri="{FF2B5EF4-FFF2-40B4-BE49-F238E27FC236}">
                <a16:creationId xmlns:a16="http://schemas.microsoft.com/office/drawing/2014/main" id="{D02FFF3E-13D9-8D46-BCA7-83686934D783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0D3E144E-DA80-D047-BB0B-D190ACE6FA56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6EFFEC0-C77E-1547-84A2-A95EB8ECF53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31739C6-FEF7-6146-8E90-7F4B5859F078}" type="slidenum">
              <a:rPr lang="it-IT" altLang="it-IT"/>
              <a:pPr/>
              <a:t>6</a:t>
            </a:fld>
            <a:endParaRPr lang="it-IT" altLang="it-IT"/>
          </a:p>
        </p:txBody>
      </p:sp>
      <p:sp>
        <p:nvSpPr>
          <p:cNvPr id="17409" name="Text Box 1">
            <a:extLst>
              <a:ext uri="{FF2B5EF4-FFF2-40B4-BE49-F238E27FC236}">
                <a16:creationId xmlns:a16="http://schemas.microsoft.com/office/drawing/2014/main" id="{BE70BC7D-773E-C44D-86AF-973D84ED3E23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Text Box 2">
            <a:extLst>
              <a:ext uri="{FF2B5EF4-FFF2-40B4-BE49-F238E27FC236}">
                <a16:creationId xmlns:a16="http://schemas.microsoft.com/office/drawing/2014/main" id="{146B768D-254D-404B-ACCF-C12EEA80C0EF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8685B65-55D8-F04A-8619-9DB3BE4CE6A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4AED0EB-473A-DF48-93E0-F58A99821378}" type="slidenum">
              <a:rPr lang="it-IT" altLang="it-IT"/>
              <a:pPr/>
              <a:t>7</a:t>
            </a:fld>
            <a:endParaRPr lang="it-IT" altLang="it-IT"/>
          </a:p>
        </p:txBody>
      </p:sp>
      <p:sp>
        <p:nvSpPr>
          <p:cNvPr id="18433" name="Text Box 1">
            <a:extLst>
              <a:ext uri="{FF2B5EF4-FFF2-40B4-BE49-F238E27FC236}">
                <a16:creationId xmlns:a16="http://schemas.microsoft.com/office/drawing/2014/main" id="{E32E19BA-3377-6240-9BED-7BC9BB43401B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id="{5CD2E7D7-F8C8-1142-A93A-1D61208D58A1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BB07964-C2C6-FB42-B2E9-F34C27EF439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EE3483A-2B34-8540-A8D8-1CBC64A99FC1}" type="slidenum">
              <a:rPr lang="it-IT" altLang="it-IT"/>
              <a:pPr/>
              <a:t>8</a:t>
            </a:fld>
            <a:endParaRPr lang="it-IT" altLang="it-IT"/>
          </a:p>
        </p:txBody>
      </p:sp>
      <p:sp>
        <p:nvSpPr>
          <p:cNvPr id="19457" name="Text Box 1">
            <a:extLst>
              <a:ext uri="{FF2B5EF4-FFF2-40B4-BE49-F238E27FC236}">
                <a16:creationId xmlns:a16="http://schemas.microsoft.com/office/drawing/2014/main" id="{62687355-43E5-FF4A-8F59-D9906AFBE813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Text Box 2">
            <a:extLst>
              <a:ext uri="{FF2B5EF4-FFF2-40B4-BE49-F238E27FC236}">
                <a16:creationId xmlns:a16="http://schemas.microsoft.com/office/drawing/2014/main" id="{F0F6A6C5-0B50-944E-BDBB-B89DC9DC3F70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2B68F86-5145-6A4A-A55C-456A9C6C42D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9DBD5D2-48B5-3B44-B3C2-FC0B7662E5FB}" type="slidenum">
              <a:rPr lang="it-IT" altLang="it-IT"/>
              <a:pPr/>
              <a:t>9</a:t>
            </a:fld>
            <a:endParaRPr lang="it-IT" altLang="it-IT"/>
          </a:p>
        </p:txBody>
      </p:sp>
      <p:sp>
        <p:nvSpPr>
          <p:cNvPr id="20481" name="Text Box 1">
            <a:extLst>
              <a:ext uri="{FF2B5EF4-FFF2-40B4-BE49-F238E27FC236}">
                <a16:creationId xmlns:a16="http://schemas.microsoft.com/office/drawing/2014/main" id="{781886D8-C32F-4642-9057-1CC253CBB49C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8547971C-E3C6-D249-9FA2-36A1497A7B77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6397FA-F373-064A-A410-C97F528B96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34DDA9A-21A3-9D43-9E37-E84386D546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EAE941-F8BF-0E4C-A369-8C1C3BEC55D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28/02/19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89CA09-8CB5-D242-B3BF-5CF301AD608C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88898A8-C8E4-8C46-9525-96834207C5F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04938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C9ED85-5CC6-D448-B2CF-8DABB6900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31709A4-CB25-D048-A211-C4770D9CD7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47B2B11-78DE-5B4F-A129-13BF71D3039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28/02/19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F278742-4AD5-AC49-957F-3AABDBE9BDA2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9CBAAC3-3F32-2A4A-95DF-21EAA6E0A15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4236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2587515-A877-574C-85CF-EAFB089C8C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84835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C5C382F-E8F2-1944-9066-4CC384393A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848350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83162D5-02D0-0B4C-91E7-B5370D0A514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28/02/19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E756F1F-A1AB-A545-B3BC-5578A264B0C2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74FD9BE-9BB6-604B-91AA-AAE346591E0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41373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7359AC-7AA5-3A40-AA10-B2E726DB1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8CC59E-EC8E-CD49-B7F4-9D027E9AC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3988B42-1748-DA4A-8A47-C430D17CE20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28/02/19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80417AE-9A33-BD45-AA3A-2FEE668275D0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8E6BE5A-C934-604A-A653-24BB3FA7086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4849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3C0707-2222-594E-8C44-DEEB3BC27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2B5C83F-18AE-F940-B549-9BD833BB5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49CF4BB-C034-B94D-AC92-B61CE7AA332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28/02/19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5CFC4A2-156A-6249-95BE-928445A69947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F2C3734-7D12-384F-A5B7-D9DFC4E50DC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31523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41302A-EC9D-D747-8D8E-F2CA2E2ED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DBE3B6-66B6-DE47-923C-28FF32E242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C8B6B9E-758B-414A-9784-30E2A850AE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BAD47BB-400B-C548-BD85-C15834BD91B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28/02/19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8578EA0-4415-EA43-9C29-E1426CB388C2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F1594C6-25E3-8C49-B6E9-BCCFA5A6ADD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95399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253D67-7E14-B947-9C1A-8F8C1ED35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0B67C66-1720-0243-BE88-87E4C185E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E4016F7-275D-EB49-91AB-93A9323A47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7DC8BE8-3A1A-5946-8C99-59087F7786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307F0D0-2D05-694D-B177-DDFACF9AF2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BEC9F85-6C77-154C-A8EE-C283F511BF1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28/02/19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0D7D36A8-CA1C-B144-96B2-93AD6E23973F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CD7110B-2925-6745-92AF-ABC145DF531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8384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37141E-2C5C-A24D-B273-14884BF40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1606208-2147-8540-8EEE-F638B925576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28/02/19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34303CC-66B2-1C41-9680-F13381EE8AC0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DC8A9A2-AA21-A445-A94D-3D436198640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88147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4C204A4-94EF-EF46-9640-754CA216EB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28/02/19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AE8AC00-64DF-8E4D-979D-AAF6DE3AB1AD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2656086-5A71-5646-A836-4A5556B0872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2950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A3B30E-C186-0742-B359-02CF8CE9A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421532-AE3F-AC44-84F1-641923EB4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AD89BA1-2586-0649-839C-9357E187F2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B6FD74-877F-9A4E-A8BC-ED760AD34B8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28/02/19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7109234-5672-D647-93F1-C0C084628BF3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C5F4151-09D3-3A40-973F-1265DB701B7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93502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16EED2-73F6-244C-B994-BECA8AAFE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E0139BF-61F7-F548-A056-605BD502A3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116DA4D-3CA8-3249-B1EC-BA0911B827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871CCEC-EB2A-8A4F-B025-94806E1D790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28/02/19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EB3846-B2B3-8A45-B29F-B968E972FC19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DAB3856-5A6E-F446-A54C-FF6C9A5A521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3923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C13AAD75-BA9B-3A4A-ACB1-E31314D010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Fate clic per modificare il formato del testo del titolo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48EEE1B3-1258-0147-9CF7-9E81596820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Fate clic per modificare il formato del testo della struttura</a:t>
            </a:r>
          </a:p>
          <a:p>
            <a:pPr lvl="1"/>
            <a:r>
              <a:rPr lang="en-GB" altLang="it-IT"/>
              <a:t>Secondo livello struttura</a:t>
            </a:r>
          </a:p>
          <a:p>
            <a:pPr lvl="2"/>
            <a:r>
              <a:rPr lang="en-GB" altLang="it-IT"/>
              <a:t>Terzo livello struttura</a:t>
            </a:r>
          </a:p>
          <a:p>
            <a:pPr lvl="3"/>
            <a:r>
              <a:rPr lang="en-GB" altLang="it-IT"/>
              <a:t>Quarto livello struttura</a:t>
            </a:r>
          </a:p>
          <a:p>
            <a:pPr lvl="4"/>
            <a:r>
              <a:rPr lang="en-GB" altLang="it-IT"/>
              <a:t>Quinto livello struttura</a:t>
            </a:r>
          </a:p>
          <a:p>
            <a:pPr lvl="4"/>
            <a:r>
              <a:rPr lang="en-GB" altLang="it-IT"/>
              <a:t>Sesto livello struttura</a:t>
            </a:r>
          </a:p>
          <a:p>
            <a:pPr lvl="4"/>
            <a:r>
              <a:rPr lang="en-GB" altLang="it-IT"/>
              <a:t>Settimo livello struttura</a:t>
            </a:r>
          </a:p>
          <a:p>
            <a:pPr lvl="4"/>
            <a:r>
              <a:rPr lang="en-GB" altLang="it-IT"/>
              <a:t>Ottavo livello struttura</a:t>
            </a:r>
          </a:p>
          <a:p>
            <a:pPr lvl="4"/>
            <a:r>
              <a:rPr lang="en-GB" altLang="it-IT"/>
              <a:t>Nono livello struttura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D80CEBD-F2E8-A046-97ED-D17771DCBD8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04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r>
              <a:rPr lang="it-IT" altLang="it-IT"/>
              <a:t>28/02/19</a:t>
            </a:r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id="{DBD989CE-B57A-4D40-ADC1-D4B512039F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EF48B52-8A2D-A449-860E-CFC87F7ECCA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04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E88A8FAF-DA27-C948-A86B-ED9726D71D8F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imSun" panose="02010600030101010101" pitchFamily="2" charset="-122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imSun" panose="02010600030101010101" pitchFamily="2" charset="-122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imSun" panose="02010600030101010101" pitchFamily="2" charset="-122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imSun" panose="02010600030101010101" pitchFamily="2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imSun" panose="02010600030101010101" pitchFamily="2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imSun" panose="02010600030101010101" pitchFamily="2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imSun" panose="02010600030101010101" pitchFamily="2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imSun" panose="02010600030101010101" pitchFamily="2" charset="-122"/>
        </a:defRPr>
      </a:lvl9pPr>
    </p:titleStyle>
    <p:bodyStyle>
      <a:lvl1pPr marL="342900" indent="-342900" algn="l" defTabSz="449263" rtl="0" fontAlgn="base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3685C9D8-119D-5842-9972-A212EF63CB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4400"/>
              <a:t>Tu sei</a:t>
            </a:r>
          </a:p>
        </p:txBody>
      </p:sp>
      <p:sp>
        <p:nvSpPr>
          <p:cNvPr id="3074" name="Text Box 2">
            <a:extLst>
              <a:ext uri="{FF2B5EF4-FFF2-40B4-BE49-F238E27FC236}">
                <a16:creationId xmlns:a16="http://schemas.microsoft.com/office/drawing/2014/main" id="{A79975B5-2248-AE42-BD94-778073300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963" y="10795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it-IT" altLang="it-IT" sz="2000">
                <a:latin typeface="Calibri" panose="020F0502020204030204" pitchFamily="34" charset="0"/>
              </a:rPr>
              <a:t>Tu sei elegante come una giraffa,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it-IT" altLang="it-IT" sz="2000">
                <a:latin typeface="Calibri" panose="020F0502020204030204" pitchFamily="34" charset="0"/>
              </a:rPr>
              <a:t> che con il suo passo lento ammalia.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br>
              <a:rPr lang="it-IT" altLang="it-IT" sz="1000">
                <a:latin typeface="Calibri" panose="020F0502020204030204" pitchFamily="34" charset="0"/>
              </a:rPr>
            </a:br>
            <a:r>
              <a:rPr lang="it-IT" altLang="it-IT" sz="2000">
                <a:latin typeface="Calibri" panose="020F0502020204030204" pitchFamily="34" charset="0"/>
              </a:rPr>
              <a:t>Tu sei saggia come una mantide,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it-IT" altLang="it-IT" sz="2000">
                <a:latin typeface="Calibri" panose="020F0502020204030204" pitchFamily="34" charset="0"/>
              </a:rPr>
              <a:t> che medita sempre prima di agire. 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br>
              <a:rPr lang="it-IT" altLang="it-IT" sz="1000">
                <a:latin typeface="Calibri" panose="020F0502020204030204" pitchFamily="34" charset="0"/>
              </a:rPr>
            </a:br>
            <a:r>
              <a:rPr lang="it-IT" altLang="it-IT" sz="2000">
                <a:latin typeface="Calibri" panose="020F0502020204030204" pitchFamily="34" charset="0"/>
              </a:rPr>
              <a:t>Tu sei leggiadra come una cinciallegra,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it-IT" altLang="it-IT" sz="2000">
                <a:latin typeface="Calibri" panose="020F0502020204030204" pitchFamily="34" charset="0"/>
              </a:rPr>
              <a:t> che svolazza libera per i boschi.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endParaRPr lang="it-IT" altLang="it-IT" sz="1000">
              <a:latin typeface="Calibri" panose="020F0502020204030204" pitchFamily="34" charset="0"/>
            </a:endParaRP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it-IT" altLang="it-IT" sz="2000">
                <a:latin typeface="Calibri" panose="020F0502020204030204" pitchFamily="34" charset="0"/>
              </a:rPr>
              <a:t>Tu sei scaltra come una donnola,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it-IT" altLang="it-IT" sz="2000">
                <a:latin typeface="Calibri" panose="020F0502020204030204" pitchFamily="34" charset="0"/>
              </a:rPr>
              <a:t> che riesce sempre a procurarsi quello di cui ha bisogno.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endParaRPr lang="it-IT" altLang="it-IT" sz="1000">
              <a:latin typeface="Calibri" panose="020F0502020204030204" pitchFamily="34" charset="0"/>
            </a:endParaRP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it-IT" altLang="it-IT" sz="2000">
                <a:latin typeface="Calibri" panose="020F0502020204030204" pitchFamily="34" charset="0"/>
              </a:rPr>
              <a:t>Tu sei timida come una testuggine,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it-IT" altLang="it-IT" sz="2000">
                <a:latin typeface="Calibri" panose="020F0502020204030204" pitchFamily="34" charset="0"/>
              </a:rPr>
              <a:t> che si nasconde nel suo carapace per evitare situazioni spiacevoli.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endParaRPr lang="it-IT" altLang="it-IT" sz="1000">
              <a:latin typeface="Calibri" panose="020F0502020204030204" pitchFamily="34" charset="0"/>
            </a:endParaRP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it-IT" altLang="it-IT" sz="2000">
                <a:latin typeface="Calibri" panose="020F0502020204030204" pitchFamily="34" charset="0"/>
              </a:rPr>
              <a:t>Tu sei agile come una cerva, 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it-IT" altLang="it-IT" sz="2000">
                <a:latin typeface="Calibri" panose="020F0502020204030204" pitchFamily="34" charset="0"/>
              </a:rPr>
              <a:t>che scappa maestosa da ogni pericolo.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endParaRPr lang="it-IT" altLang="it-IT" sz="1000">
              <a:latin typeface="Calibri" panose="020F0502020204030204" pitchFamily="34" charset="0"/>
            </a:endParaRP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it-IT" altLang="it-IT" sz="2000">
                <a:latin typeface="Calibri" panose="020F0502020204030204" pitchFamily="34" charset="0"/>
              </a:rPr>
              <a:t>Tu sei flessuosa come una serpe,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it-IT" altLang="it-IT" sz="2000">
                <a:latin typeface="Calibri" panose="020F0502020204030204" pitchFamily="34" charset="0"/>
              </a:rPr>
              <a:t>che riesce sempre a uscire da ogni situazione scomoda, </a:t>
            </a:r>
          </a:p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it-IT" altLang="it-IT" sz="2000">
                <a:latin typeface="Calibri" panose="020F0502020204030204" pitchFamily="34" charset="0"/>
              </a:rPr>
              <a:t>a volte strisciando, a volte mordendo.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D41A39D7-398E-6D47-8CAB-61CF2276BE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4000"/>
              <a:t>Tu sei elegante come una giraffa,</a:t>
            </a:r>
            <a:br>
              <a:rPr lang="it-IT" altLang="it-IT" sz="4000"/>
            </a:br>
            <a:r>
              <a:rPr lang="it-IT" altLang="it-IT" sz="4000"/>
              <a:t> che con il suo passo lento ammalia.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8203D28C-C685-5745-A5FC-CBF7CF5E7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276475"/>
            <a:ext cx="5287962" cy="307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0DCC9ABC-3D58-694C-B8CC-6A0597D679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br>
              <a:rPr lang="it-IT" altLang="it-IT" sz="4400"/>
            </a:br>
            <a:r>
              <a:rPr lang="it-IT" altLang="it-IT" sz="4400"/>
              <a:t>Tu sei saggia come una mantide,</a:t>
            </a:r>
            <a:br>
              <a:rPr lang="it-IT" altLang="it-IT" sz="4400"/>
            </a:br>
            <a:r>
              <a:rPr lang="it-IT" altLang="it-IT" sz="4400"/>
              <a:t> che medita sempre prima di agire. </a:t>
            </a:r>
            <a:br>
              <a:rPr lang="it-IT" altLang="it-IT" sz="4400"/>
            </a:br>
            <a:endParaRPr lang="it-IT" altLang="it-IT" sz="440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8AAFDB04-1BD6-8345-B92A-445BD49ABE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275" y="2735263"/>
            <a:ext cx="4910138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40B7E788-0CE9-9446-BF13-594816217C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4400"/>
              <a:t>Tu sei leggiadra come una cinciallegra,</a:t>
            </a:r>
            <a:br>
              <a:rPr lang="it-IT" altLang="it-IT" sz="4400"/>
            </a:br>
            <a:r>
              <a:rPr lang="it-IT" altLang="it-IT" sz="4400"/>
              <a:t> che svolazza libera per i boschi.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EF51B2D4-306C-6543-BEDA-6FF9AA200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565400"/>
            <a:ext cx="4549775" cy="302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52DCB2F0-1C75-3B4B-939F-42F2242320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700"/>
              <a:t>Tu sei scaltra come una donnola,</a:t>
            </a:r>
            <a:br>
              <a:rPr lang="it-IT" altLang="it-IT" sz="2700"/>
            </a:br>
            <a:r>
              <a:rPr lang="it-IT" altLang="it-IT" sz="2700"/>
              <a:t> che riesce sempre a procurarsi quello di cui ha bisogno.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7C13230B-9843-3448-92F1-C486384E8D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2636838"/>
            <a:ext cx="4914900" cy="2303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6033DC2D-025A-A645-89CE-1DF6E86955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200"/>
              <a:t>Tu sei timida come una testuggine,</a:t>
            </a:r>
            <a:br>
              <a:rPr lang="it-IT" altLang="it-IT" sz="2200"/>
            </a:br>
            <a:r>
              <a:rPr lang="it-IT" altLang="it-IT" sz="2200"/>
              <a:t> che si nasconde nel suo carapace per evitare situazioni spiacevoli.</a:t>
            </a:r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59D1EE30-FCEF-0545-B12E-A0FB3D47FE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557338"/>
            <a:ext cx="5607050" cy="420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596225B1-CCCC-A94A-9838-468C0DF58E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4400"/>
              <a:t>Tu sei agile come una cerva, </a:t>
            </a:r>
            <a:br>
              <a:rPr lang="it-IT" altLang="it-IT" sz="4400"/>
            </a:br>
            <a:r>
              <a:rPr lang="it-IT" altLang="it-IT" sz="4400"/>
              <a:t>che scappa maestosa da ogni pericolo.</a:t>
            </a:r>
          </a:p>
        </p:txBody>
      </p:sp>
      <p:pic>
        <p:nvPicPr>
          <p:cNvPr id="9218" name="Picture 2">
            <a:extLst>
              <a:ext uri="{FF2B5EF4-FFF2-40B4-BE49-F238E27FC236}">
                <a16:creationId xmlns:a16="http://schemas.microsoft.com/office/drawing/2014/main" id="{B70EB294-0731-9E4C-AAE0-70B49CA938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1773238"/>
            <a:ext cx="4838700" cy="427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515B3B07-92E3-2C4C-A4CF-85A95D5DBF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200"/>
              <a:t>Tu sei flessuosa come una serpe,</a:t>
            </a:r>
            <a:br>
              <a:rPr lang="it-IT" altLang="it-IT" sz="2200"/>
            </a:br>
            <a:r>
              <a:rPr lang="it-IT" altLang="it-IT" sz="2200"/>
              <a:t>che riesce sempre a uscire da ogni situazione scomoda, </a:t>
            </a:r>
            <a:br>
              <a:rPr lang="it-IT" altLang="it-IT" sz="2200"/>
            </a:br>
            <a:r>
              <a:rPr lang="it-IT" altLang="it-IT" sz="2200"/>
              <a:t>a volte strisciando, a volte mordendo.</a:t>
            </a:r>
          </a:p>
        </p:txBody>
      </p:sp>
      <p:pic>
        <p:nvPicPr>
          <p:cNvPr id="10242" name="Picture 2">
            <a:extLst>
              <a:ext uri="{FF2B5EF4-FFF2-40B4-BE49-F238E27FC236}">
                <a16:creationId xmlns:a16="http://schemas.microsoft.com/office/drawing/2014/main" id="{86B57608-DCF2-3146-A89C-2D80C6129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600200"/>
            <a:ext cx="6521450" cy="430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845DE8C3-A11C-6A46-BFF8-92C3D0E16B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endParaRPr lang="it-IT"/>
          </a:p>
        </p:txBody>
      </p:sp>
      <p:sp>
        <p:nvSpPr>
          <p:cNvPr id="11266" name="Text Box 2">
            <a:extLst>
              <a:ext uri="{FF2B5EF4-FFF2-40B4-BE49-F238E27FC236}">
                <a16:creationId xmlns:a16="http://schemas.microsoft.com/office/drawing/2014/main" id="{68755A30-EB73-114D-8D44-B867ADB5C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1313" indent="-339725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panose="020B0604020202020204" pitchFamily="34" charset="0"/>
              <a:buChar char="•"/>
            </a:pPr>
            <a:r>
              <a:rPr lang="it-IT" altLang="it-IT" sz="3200">
                <a:latin typeface="Calibri" panose="020F0502020204030204" pitchFamily="34" charset="0"/>
              </a:rPr>
              <a:t>Alice Pirondi</a:t>
            </a: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panose="020B0604020202020204" pitchFamily="34" charset="0"/>
              <a:buChar char="•"/>
            </a:pPr>
            <a:r>
              <a:rPr lang="it-IT" altLang="it-IT" sz="3200">
                <a:latin typeface="Calibri" panose="020F0502020204030204" pitchFamily="34" charset="0"/>
              </a:rPr>
              <a:t>2^ D lsa </a:t>
            </a: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panose="020B0604020202020204" pitchFamily="34" charset="0"/>
              <a:buChar char="•"/>
            </a:pPr>
            <a:r>
              <a:rPr lang="it-IT" altLang="it-IT" sz="3200">
                <a:latin typeface="Calibri" panose="020F0502020204030204" pitchFamily="34" charset="0"/>
              </a:rPr>
              <a:t>a.s. 2018/2019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SimSun"/>
        <a:cs typeface=""/>
      </a:majorFont>
      <a:minorFont>
        <a:latin typeface="Calibri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34451</TotalTime>
  <Words>80</Words>
  <Application>Microsoft Macintosh PowerPoint</Application>
  <PresentationFormat>Presentazione su schermo (4:3)</PresentationFormat>
  <Paragraphs>39</Paragraphs>
  <Slides>9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Times New Roman</vt:lpstr>
      <vt:lpstr>Calibri</vt:lpstr>
      <vt:lpstr>SimSun</vt:lpstr>
      <vt:lpstr>Arial</vt:lpstr>
      <vt:lpstr>Arial Unicode MS</vt:lpstr>
      <vt:lpstr>Tema di Office</vt:lpstr>
      <vt:lpstr>Tu sei</vt:lpstr>
      <vt:lpstr>Tu sei elegante come una giraffa,  che con il suo passo lento ammalia.</vt:lpstr>
      <vt:lpstr> Tu sei saggia come una mantide,  che medita sempre prima di agire.  </vt:lpstr>
      <vt:lpstr>Tu sei leggiadra come una cinciallegra,  che svolazza libera per i boschi.</vt:lpstr>
      <vt:lpstr>Tu sei scaltra come una donnola,  che riesce sempre a procurarsi quello di cui ha bisogno.</vt:lpstr>
      <vt:lpstr>Tu sei timida come una testuggine,  che si nasconde nel suo carapace per evitare situazioni spiacevoli.</vt:lpstr>
      <vt:lpstr>Tu sei agile come una cerva,  che scappa maestosa da ogni pericolo.</vt:lpstr>
      <vt:lpstr>Tu sei flessuosa come una serpe, che riesce sempre a uscire da ogni situazione scomoda,  a volte strisciando, a volte mordendo.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 sei</dc:title>
  <cp:lastModifiedBy>Utente di Microsoft Office</cp:lastModifiedBy>
  <cp:revision>1</cp:revision>
  <cp:lastPrinted>1601-01-01T00:00:00Z</cp:lastPrinted>
  <dcterms:created xsi:type="dcterms:W3CDTF">1601-01-01T00:00:00Z</dcterms:created>
  <dcterms:modified xsi:type="dcterms:W3CDTF">2019-02-28T20:59:04Z</dcterms:modified>
</cp:coreProperties>
</file>